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2828e4b64f7a42a3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7"/>
  </p:sldMasterIdLst>
  <p:notesMasterIdLst>
    <p:notesMasterId r:id="rId13"/>
  </p:notesMasterIdLst>
  <p:handoutMasterIdLst>
    <p:handoutMasterId r:id="rId14"/>
  </p:handoutMasterIdLst>
  <p:sldIdLst>
    <p:sldId id="259" r:id="rId8"/>
    <p:sldId id="265" r:id="rId9"/>
    <p:sldId id="263" r:id="rId10"/>
    <p:sldId id="264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0">
          <p15:clr>
            <a:srgbClr val="A4A3A4"/>
          </p15:clr>
        </p15:guide>
        <p15:guide id="2" orient="horz" pos="2135">
          <p15:clr>
            <a:srgbClr val="A4A3A4"/>
          </p15:clr>
        </p15:guide>
        <p15:guide id="3" orient="horz" pos="1804">
          <p15:clr>
            <a:srgbClr val="A4A3A4"/>
          </p15:clr>
        </p15:guide>
        <p15:guide id="4" orient="horz" pos="1454">
          <p15:clr>
            <a:srgbClr val="A4A3A4"/>
          </p15:clr>
        </p15:guide>
        <p15:guide id="5" orient="horz" pos="1123">
          <p15:clr>
            <a:srgbClr val="A4A3A4"/>
          </p15:clr>
        </p15:guide>
        <p15:guide id="6" orient="horz" pos="787">
          <p15:clr>
            <a:srgbClr val="A4A3A4"/>
          </p15:clr>
        </p15:guide>
        <p15:guide id="7" orient="horz" pos="3978">
          <p15:clr>
            <a:srgbClr val="A4A3A4"/>
          </p15:clr>
        </p15:guide>
        <p15:guide id="8" orient="horz" pos="4173">
          <p15:clr>
            <a:srgbClr val="A4A3A4"/>
          </p15:clr>
        </p15:guide>
        <p15:guide id="9" pos="344">
          <p15:clr>
            <a:srgbClr val="A4A3A4"/>
          </p15:clr>
        </p15:guide>
        <p15:guide id="10" pos="579">
          <p15:clr>
            <a:srgbClr val="A4A3A4"/>
          </p15:clr>
        </p15:guide>
        <p15:guide id="11" pos="819">
          <p15:clr>
            <a:srgbClr val="A4A3A4"/>
          </p15:clr>
        </p15:guide>
        <p15:guide id="12" pos="3449">
          <p15:clr>
            <a:srgbClr val="A4A3A4"/>
          </p15:clr>
        </p15:guide>
        <p15:guide id="13" pos="3800">
          <p15:clr>
            <a:srgbClr val="A4A3A4"/>
          </p15:clr>
        </p15:guide>
        <p15:guide id="14" pos="4160">
          <p15:clr>
            <a:srgbClr val="A4A3A4"/>
          </p15:clr>
        </p15:guide>
        <p15:guide id="15" pos="54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00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92" autoAdjust="0"/>
  </p:normalViewPr>
  <p:slideViewPr>
    <p:cSldViewPr snapToGrid="0">
      <p:cViewPr varScale="1">
        <p:scale>
          <a:sx n="110" d="100"/>
          <a:sy n="110" d="100"/>
        </p:scale>
        <p:origin x="840" y="102"/>
      </p:cViewPr>
      <p:guideLst>
        <p:guide orient="horz" pos="2470"/>
        <p:guide orient="horz" pos="2135"/>
        <p:guide orient="horz" pos="1804"/>
        <p:guide orient="horz" pos="1454"/>
        <p:guide orient="horz" pos="1123"/>
        <p:guide orient="horz" pos="787"/>
        <p:guide orient="horz" pos="3978"/>
        <p:guide orient="horz" pos="4173"/>
        <p:guide pos="344"/>
        <p:guide pos="579"/>
        <p:guide pos="819"/>
        <p:guide pos="3449"/>
        <p:guide pos="3800"/>
        <p:guide pos="4160"/>
        <p:guide pos="54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301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F8B9E-00EA-4C3A-B7C7-CBDAE1D9DCEA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CH" dirty="0">
                <a:solidFill>
                  <a:schemeClr val="tx1">
                    <a:lumMod val="60000"/>
                    <a:lumOff val="40000"/>
                  </a:schemeClr>
                </a:solidFill>
              </a:rPr>
              <a:t>© UPM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FF577-DA28-42D6-83D7-950746DDADD2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19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4D9D7-1B26-4CEA-AFB3-EF8AE7181546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CH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© UPM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244C-1EAD-4B00-A182-4B0B8835A41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0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aseline="0">
                <a:latin typeface="+mj-lt"/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/>
              <a:pPr/>
              <a:t>13 April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438"/>
            <a:ext cx="5486400" cy="1143000"/>
          </a:xfrm>
        </p:spPr>
        <p:txBody>
          <a:bodyPr anchor="b"/>
          <a:lstStyle>
            <a:lvl1pPr>
              <a:defRPr baseline="0">
                <a:latin typeface="+mj-lt"/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812"/>
            <a:ext cx="8229600" cy="4525963"/>
          </a:xfrm>
        </p:spPr>
        <p:txBody>
          <a:bodyPr/>
          <a:lstStyle>
            <a:lvl5pPr>
              <a:defRPr/>
            </a:lvl5pPr>
            <a:lvl6pPr marL="2457450" indent="-171450">
              <a:buFont typeface="Arial" pitchFamily="34" charset="0"/>
              <a:buChar char="–"/>
              <a:defRPr sz="1200"/>
            </a:lvl6pPr>
            <a:lvl7pPr>
              <a:defRPr sz="1200"/>
            </a:lvl7pPr>
            <a:lvl8pPr marL="3429000" indent="-228600">
              <a:buFont typeface="Arial" pitchFamily="34" charset="0"/>
              <a:buChar char="–"/>
              <a:defRPr sz="1200" baseline="0"/>
            </a:lvl8pPr>
            <a:lvl9pPr>
              <a:defRPr sz="12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/>
              <a:pPr/>
              <a:t>13 April 2016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63" y="6381750"/>
            <a:ext cx="47977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solidFill>
                  <a:srgbClr val="51A00B"/>
                </a:solidFill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/>
              <a:pPr/>
              <a:t>13 April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aseline="0">
                <a:latin typeface="+mj-lt"/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 baseline="0"/>
            </a:lvl6pPr>
            <a:lvl7pPr>
              <a:defRPr sz="12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/>
              <a:pPr/>
              <a:t>13 April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 baseline="0">
                <a:latin typeface="+mj-lt"/>
              </a:defRPr>
            </a:lvl1pPr>
          </a:lstStyle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033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01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03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010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 marL="2571750" indent="-285750">
              <a:buFont typeface="Arial" pitchFamily="34" charset="0"/>
              <a:buChar char="–"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/>
              <a:pPr/>
              <a:t>13 April 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PMFina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_centerslo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895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logo_centerslo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895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_centersloga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8953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1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2913" y="1695450"/>
            <a:ext cx="5040312" cy="1235075"/>
          </a:xfrm>
        </p:spPr>
        <p:txBody>
          <a:bodyPr tIns="45720"/>
          <a:lstStyle>
            <a:lvl1pPr>
              <a:lnSpc>
                <a:spcPct val="90000"/>
              </a:lnSpc>
              <a:defRPr sz="3200" b="0">
                <a:solidFill>
                  <a:srgbClr val="51A00B"/>
                </a:solidFill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</a:p>
        </p:txBody>
      </p:sp>
      <p:sp>
        <p:nvSpPr>
          <p:cNvPr id="54784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96950" y="2857500"/>
            <a:ext cx="4476750" cy="17526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>
                <a:solidFill>
                  <a:srgbClr val="4B4B4B"/>
                </a:solidFill>
              </a:defRPr>
            </a:lvl1pPr>
          </a:lstStyle>
          <a:p>
            <a:pPr lvl="0"/>
            <a:r>
              <a:rPr lang="en-US" noProof="0" dirty="0" smtClean="0"/>
              <a:t>Click to add subtitle</a:t>
            </a:r>
            <a:endParaRPr lang="fi-FI" noProof="0" dirty="0" smtClean="0"/>
          </a:p>
        </p:txBody>
      </p:sp>
      <p:pic>
        <p:nvPicPr>
          <p:cNvPr id="5" name="Picture 6" descr="rgb_vect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25" y="383876"/>
            <a:ext cx="2551113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UPMTitle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925" y="2867025"/>
            <a:ext cx="6019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33400" y="1743075"/>
            <a:ext cx="5486400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noProof="0" dirty="0" smtClean="0"/>
              <a:t>CLICK TO ADD TITLE</a:t>
            </a:r>
            <a:endParaRPr lang="en-US" dirty="0"/>
          </a:p>
        </p:txBody>
      </p:sp>
      <p:pic>
        <p:nvPicPr>
          <p:cNvPr id="6" name="Picture 6" descr="rgb_vect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25" y="383876"/>
            <a:ext cx="2551113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0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48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5200" y="6386310"/>
            <a:ext cx="19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5680-F5FB-401A-9528-D2B9BE7A8E8A}" type="datetime3">
              <a:rPr lang="en-US" smtClean="0"/>
              <a:pPr/>
              <a:t>13 April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4300" y="6385665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Internal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163" y="6381750"/>
            <a:ext cx="479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Picture 6" descr="rgb_vect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25" y="383876"/>
            <a:ext cx="2551113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6265" y="633707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CH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|</a:t>
            </a:r>
            <a:r>
              <a:rPr lang="it-CH" sz="10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© UPM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714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PM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49552" y="2854668"/>
            <a:ext cx="6529808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Lageplan</a:t>
            </a:r>
            <a:r>
              <a:rPr lang="en-US" dirty="0" smtClean="0"/>
              <a:t> und </a:t>
            </a:r>
            <a:r>
              <a:rPr lang="en-US" dirty="0" err="1" smtClean="0"/>
              <a:t>Streckenpläne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9552" y="1722755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noProof="0" dirty="0" smtClean="0"/>
              <a:t>3. </a:t>
            </a:r>
            <a:r>
              <a:rPr lang="en-US" noProof="0" dirty="0" err="1" smtClean="0"/>
              <a:t>Bezirkswasserwehrbewerb</a:t>
            </a:r>
            <a:r>
              <a:rPr lang="en-US" noProof="0" dirty="0" smtClean="0"/>
              <a:t> </a:t>
            </a:r>
            <a:r>
              <a:rPr lang="en-US" dirty="0" smtClean="0"/>
              <a:t>auf der </a:t>
            </a:r>
            <a:r>
              <a:rPr lang="en-US" dirty="0" err="1" smtClean="0"/>
              <a:t>Traun</a:t>
            </a:r>
            <a:r>
              <a:rPr lang="en-US" dirty="0" smtClean="0"/>
              <a:t> am 11.6.2016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59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9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5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>
                <a:latin typeface="+mj-lt"/>
              </a:rPr>
              <a:t>Strecke</a:t>
            </a:r>
            <a:r>
              <a:rPr lang="en-US" noProof="0" dirty="0" smtClean="0">
                <a:latin typeface="+mj-lt"/>
              </a:rPr>
              <a:t> Bronze</a:t>
            </a:r>
            <a:endParaRPr lang="en-US" noProof="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05" y="1524000"/>
            <a:ext cx="6659323" cy="51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Strecke Silber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Internal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385" y="1674812"/>
            <a:ext cx="6970616" cy="493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1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1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MPresentation">
  <a:themeElements>
    <a:clrScheme name="UPM - Theme">
      <a:dk1>
        <a:srgbClr val="464646"/>
      </a:dk1>
      <a:lt1>
        <a:srgbClr val="FFFFFF"/>
      </a:lt1>
      <a:dk2>
        <a:srgbClr val="313131"/>
      </a:dk2>
      <a:lt2>
        <a:srgbClr val="E8EAE9"/>
      </a:lt2>
      <a:accent1>
        <a:srgbClr val="51A00B"/>
      </a:accent1>
      <a:accent2>
        <a:srgbClr val="BECE00"/>
      </a:accent2>
      <a:accent3>
        <a:srgbClr val="FFD500"/>
      </a:accent3>
      <a:accent4>
        <a:srgbClr val="FA9E0D"/>
      </a:accent4>
      <a:accent5>
        <a:srgbClr val="D5D5D5"/>
      </a:accent5>
      <a:accent6>
        <a:srgbClr val="00A3E0"/>
      </a:accent6>
      <a:hlink>
        <a:srgbClr val="0181B7"/>
      </a:hlink>
      <a:folHlink>
        <a:srgbClr val="0181B7"/>
      </a:folHlink>
    </a:clrScheme>
    <a:fontScheme name="UPM -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PM - Them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1A00B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B723B925-6D65-420C-8E93-5499D29B3310}" vid="{9ABC356A-BE51-473C-997A-D6C5154D67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<?xml version="1.0" encoding="utf-8"?>
<mso:customUI xmlns:mso="http://schemas.microsoft.com/office/2009/07/customui">
  <mso:ribbon>
    <mso:tabs>
      <mso:tab idQ="mso:TabDesign" visible="false"/>
      <mso:tab id="CustomDesign" label="Design" insertBeforeQ="mso:TabTransitions">
        <mso:group idQ="mso:GroupPageSetup"/>
        <mso:group id="CustomThemesGroup" label="Themes" autoScale="true">
          <mso:box id="CustomThemesGroupBox1" boxStyle="vertical">
            <mso:gallery idQ="mso:SlideThemesGallery" visible="true" size="large"/>
          </mso:box>
          <mso:box id="CustomThemesGroupBox2" boxStyle="vertical">
            <mso:gallery idQ="mso:ThemeColorsGallery" visible="true"/>
            <mso:gallery idQ="mso:ThemeFontsGallery" visible="true"/>
            <mso:gallery idQ="mso:ThemeEffectsGallery" visible="true"/>
          </mso:box>
        </mso:group>
        <mso:group idQ="mso:GroupBackground"/>
      </mso:tab>
    </mso:tabs>
  </mso:ribbon>
</mso: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MAuthorsManager xmlns="http://schemas.microsoft.com/sharepoint/v3/fields">
      <UserInfo>
        <DisplayName/>
        <AccountId xsi:nil="true"/>
        <AccountType/>
      </UserInfo>
    </UPMAuthorsManager>
    <RoutingRuleDescription xmlns="http://schemas.microsoft.com/sharepoint/v3" xsi:nil="true"/>
    <_dlc_ExpireDateSaved xmlns="http://schemas.microsoft.com/sharepoint/v3" xsi:nil="true"/>
    <_dlc_ExpireDate xmlns="http://schemas.microsoft.com/sharepoint/v3">2014-07-15T13:09:50+00:00</_dlc_ExpireDate>
    <_Status xmlns="http://schemas.microsoft.com/sharepoint/v3/fields">Non commencé</_Status>
    <UPMDocSecurityClassification xmlns="http://schemas.microsoft.com/sharepoint/v3/fields">Public</UPMDocSecurityClassification>
    <UPMDocUnitTaxHTField xmlns="fbc77d9e-bb1c-44b4-b85b-d41ad08c688e">
      <Terms xmlns="http://schemas.microsoft.com/office/infopath/2007/PartnerControls"/>
    </UPMDocUnitTaxHTField>
    <_dlc_DocId xmlns="32da341b-43c3-4fd4-a42a-7d76139245b8">2e1f23ef-501b-4f3a-97a4-794e013a422f</_dlc_DocId>
    <_dlc_DocIdUrl xmlns="32da341b-43c3-4fd4-a42a-7d76139245b8">
      <Url>http://services.group.upm.com/office/_layouts/DocIdRedir.aspx?ID=2e1f23ef-501b-4f3a-97a4-794e013a422f</Url>
      <Description>2e1f23ef-501b-4f3a-97a4-794e013a422f</Description>
    </_dlc_DocIdUrl>
    <UPMDocLocationTaxHTField xmlns="fbc77d9e-bb1c-44b4-b85b-d41ad08c688e">
      <Terms xmlns="http://schemas.microsoft.com/office/infopath/2007/PartnerControls"/>
    </UPMDocLocationTaxHTField>
  </documentManagement>
</p:properties>
</file>

<file path=customXml/item3.xml><?xml version="1.0" encoding="utf-8"?>
<?mso-contentType ?>
<p:Policy xmlns:p="office.server.policy" id="3F90A210-A2F2-48AA-803A-99467E888D94" local="false">
  <p:Name>Default UPM document policy handling</p:Name>
  <p:Description>Cleans up databases for information that's not relevant and outdated.</p:Description>
  <p:Statement>Pending deletion of the document will be notified if it is not modified in 30 months.</p:Statement>
  <p:PolicyItems>
    <p:PolicyItem featureId="Microsoft.Office.RecordsManagement.PolicyFeatures.Expiration" staticId="0x01010062513A61D0064E258158A25E8F1C9319|-1989837672" UniqueId="2af0d1b4-716a-4eb9-9411-f5deca718bd7">
      <p:Name>Retention</p:Name>
      <p:Description>Automatic scheduling of content for processing, and performing a retention action on content that has reached its due date.</p:Description>
      <p:CustomData>
        <Schedules nextStageId="5">
          <Schedule type="Default">
            <stages>
              <data stageId="1">
                <formula id="Microsoft.Office.RecordsManagement.PolicyFeatures.Expiration.Formula.BuiltIn">
                  <number>6</number>
                  <property>Modified</property>
                  <propertyId>28cf69c5-fa48-462a-b5cd-27b6f9d2bd5f</propertyId>
                  <period>months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6</number>
                  <property>Modified</property>
                  <propertyId>28cf69c5-fa48-462a-b5cd-27b6f9d2bd5f</propertyId>
                  <period>months</period>
                </formula>
                <action type="action" id="Microsoft.Office.RecordsManagement.PolicyFeatures.Expiration.Action.DeletePreviousVersions"/>
              </data>
              <data stageId="3" recur="true" offset="10" unit="days">
                <formula id="Microsoft.Office.RecordsManagement.PolicyFeatures.Expiration.Formula.BuiltIn">
                  <number>30</number>
                  <property>Modified</property>
                  <propertyId>28cf69c5-fa48-462a-b5cd-27b6f9d2bd5f</propertyId>
                  <period>months</period>
                </formula>
                <action type="action" id="UPM.Expiration.Action.SendEmailCreatorModifier"/>
              </data>
              <data stageId="4">
                <formula id="Microsoft.Office.RecordsManagement.PolicyFeatures.Expiration.Formula.BuiltIn">
                  <number>36</number>
                  <property>Modified</property>
                  <propertyId>28cf69c5-fa48-462a-b5cd-27b6f9d2bd5f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PM Presentation" ma:contentTypeID="0x01010062513A61D0064E258158A25E8F1C931900C16766D7FF5B4875A92CB9836F4A52FE001758C6F1608A154AB674DEF01F975941" ma:contentTypeVersion="6" ma:contentTypeDescription="Content type for UPM presentations" ma:contentTypeScope="" ma:versionID="2201c8ee5bf81313ca653851b78d06c3">
  <xsd:schema xmlns:xsd="http://www.w3.org/2001/XMLSchema" xmlns:xs="http://www.w3.org/2001/XMLSchema" xmlns:p="http://schemas.microsoft.com/office/2006/metadata/properties" xmlns:ns1="http://schemas.microsoft.com/sharepoint/v3" xmlns:ns2="32da341b-43c3-4fd4-a42a-7d76139245b8" xmlns:ns3="http://schemas.microsoft.com/sharepoint/v3/fields" xmlns:ns4="fbc77d9e-bb1c-44b4-b85b-d41ad08c688e" targetNamespace="http://schemas.microsoft.com/office/2006/metadata/properties" ma:root="true" ma:fieldsID="59705f66b2eef00474d77a46667509a9" ns1:_="" ns2:_="" ns3:_="" ns4:_="">
    <xsd:import namespace="http://schemas.microsoft.com/sharepoint/v3"/>
    <xsd:import namespace="32da341b-43c3-4fd4-a42a-7d76139245b8"/>
    <xsd:import namespace="http://schemas.microsoft.com/sharepoint/v3/fields"/>
    <xsd:import namespace="fbc77d9e-bb1c-44b4-b85b-d41ad08c688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4:UPMDocLocationTaxHTField" minOccurs="0"/>
                <xsd:element ref="ns3:UPMDocSecurityClassification" minOccurs="0"/>
                <xsd:element ref="ns4:UPMDocUnitTaxHTField" minOccurs="0"/>
                <xsd:element ref="ns3:UPMAuthorsManager" minOccurs="0"/>
                <xsd:element ref="ns1:RoutingRuleDescription" minOccurs="0"/>
                <xsd:element ref="ns3:_Statu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7" nillable="true" ma:displayName="Description" ma:internalName="RoutingRuleDescription">
      <xsd:simpleType>
        <xsd:restriction base="dms:Text">
          <xsd:maxLength value="255"/>
        </xsd:restriction>
      </xsd:simpleType>
    </xsd:element>
    <xsd:element name="_dlc_Exempt" ma:index="19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a341b-43c3-4fd4-a42a-7d76139245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UPMDocSecurityClassification" ma:index="13" nillable="true" ma:displayName="Security classification" ma:default="Confidential" ma:internalName="UPMDocSecurityClassification">
      <xsd:simpleType>
        <xsd:restriction base="dms:Choice">
          <xsd:enumeration value="Public"/>
          <xsd:enumeration value="Internal"/>
          <xsd:enumeration value="Secret"/>
          <xsd:enumeration value="Confidential"/>
        </xsd:restriction>
      </xsd:simpleType>
    </xsd:element>
    <xsd:element name="UPMAuthorsManager" ma:index="16" nillable="true" ma:displayName="Manager" ma:internalName="UPMAuthorsManager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Status" ma:index="1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77d9e-bb1c-44b4-b85b-d41ad08c688e" elementFormDefault="qualified">
    <xsd:import namespace="http://schemas.microsoft.com/office/2006/documentManagement/types"/>
    <xsd:import namespace="http://schemas.microsoft.com/office/infopath/2007/PartnerControls"/>
    <xsd:element name="UPMDocLocationTaxHTField" ma:index="12" nillable="true" ma:taxonomy="true" ma:internalName="UPMDocLocationTaxHTField" ma:taxonomyFieldName="UPMDocLocation" ma:displayName="Location" ma:fieldId="{549349bf-7ee8-4173-9703-ace3d811155e}" ma:sspId="44a835ae-ca7a-4be7-8681-3a9e053a0be6" ma:termSetId="b3efc571-1768-4c1c-a0a4-3b2426e116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PMDocUnitTaxHTField" ma:index="15" nillable="true" ma:taxonomy="true" ma:internalName="UPMDocUnitTaxHTField" ma:taxonomyFieldName="UPMDocUnit" ma:displayName="Unit" ma:fieldId="{f2510473-2fd0-492f-87aa-022a70cb4461}" ma:sspId="44a835ae-ca7a-4be7-8681-3a9e053a0be6" ma:termSetId="a0a075c5-4618-4626-b7e2-19bdff065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tns:customPropertyEditors xmlns:tns="http://schemas.microsoft.com/office/2006/customDocumentInformationPanel">
  <tns:showOnOpen>false</tns:showOnOpen>
  <tns:defaultPropertyEditorNamespace>Standard and SharePoint library properties</tns:defaultPropertyEditorNamespace>
</tns:customPropertyEditors>
</file>

<file path=customXml/itemProps1.xml><?xml version="1.0" encoding="utf-8"?>
<ds:datastoreItem xmlns:ds="http://schemas.openxmlformats.org/officeDocument/2006/customXml" ds:itemID="{81053CAA-DC39-4D6D-8E64-6EC4AA7A478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B09B9CB-F448-4E32-B24B-D67667731BDF}">
  <ds:schemaRefs>
    <ds:schemaRef ds:uri="http://schemas.microsoft.com/sharepoint/v3/field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bc77d9e-bb1c-44b4-b85b-d41ad08c688e"/>
    <ds:schemaRef ds:uri="http://purl.org/dc/terms/"/>
    <ds:schemaRef ds:uri="32da341b-43c3-4fd4-a42a-7d76139245b8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ECADFBB-F864-48A1-83BD-E8FD2B5CF68E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98B84BC7-41CB-41E5-968E-5227FD6F9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da341b-43c3-4fd4-a42a-7d76139245b8"/>
    <ds:schemaRef ds:uri="http://schemas.microsoft.com/sharepoint/v3/fields"/>
    <ds:schemaRef ds:uri="fbc77d9e-bb1c-44b4-b85b-d41ad08c68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FD6A465-8274-4D23-A7B1-3B744466390B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01F961BF-69F1-4022-A423-7E68DD948C0C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</Words>
  <Application>Microsoft Office PowerPoint</Application>
  <PresentationFormat>Bildschirmpräsentation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UPMPresentation</vt:lpstr>
      <vt:lpstr>3. Bezirkswasserwehrbewerb auf der Traun am 11.6.2016</vt:lpstr>
      <vt:lpstr>PowerPoint-Präsentation</vt:lpstr>
      <vt:lpstr>Strecke Bronze</vt:lpstr>
      <vt:lpstr>Strecke Silber</vt:lpstr>
      <vt:lpstr>PowerPoint-Präsentation</vt:lpstr>
    </vt:vector>
  </TitlesOfParts>
  <Company>UPM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Bezirkswasserwehrbewerb     auf der Traun</dc:title>
  <dc:creator>Christian Polzinger, UPM</dc:creator>
  <cp:lastModifiedBy>Christian Polzinger, UPM</cp:lastModifiedBy>
  <cp:revision>5</cp:revision>
  <dcterms:created xsi:type="dcterms:W3CDTF">2016-01-21T13:52:48Z</dcterms:created>
  <dcterms:modified xsi:type="dcterms:W3CDTF">2016-04-13T12:11:56Z</dcterms:modified>
  <cp:contentStatus>Not Started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0x01010062513A61D0064E258158A25E8F1C931900C16766D7FF5B4875A92CB9836F4A52FE001758C6F1608A154AB674DEF01F975941</vt:lpwstr>
  </property>
  <property fmtid="{D5CDD505-2E9C-101B-9397-08002B2CF9AE}" pid="3" name="_dlc_policyId">
    <vt:lpwstr>0x01010062513A61D0064E258158A25E8F1C9319|-1989837672</vt:lpwstr>
  </property>
  <property fmtid="{D5CDD505-2E9C-101B-9397-08002B2CF9AE}" pid="4" name="ItemRetentionFormula">
    <vt:lpwstr>&lt;formula id="Microsoft.Office.RecordsManagement.PolicyFeatures.Expiration.Formula.BuiltIn"&gt;&lt;number&gt;6&lt;/number&gt;&lt;property&gt;Modified&lt;/property&gt;&lt;propertyId&gt;28cf69c5-fa48-462a-b5cd-27b6f9d2bd5f&lt;/propertyId&gt;&lt;period&gt;months&lt;/period&gt;&lt;/formula&gt;</vt:lpwstr>
  </property>
  <property fmtid="{D5CDD505-2E9C-101B-9397-08002B2CF9AE}" pid="5" name="_dlc_DocIdItemGuid">
    <vt:lpwstr>b264754e-1116-4c00-8bee-23ef7d66b529</vt:lpwstr>
  </property>
  <property fmtid="{D5CDD505-2E9C-101B-9397-08002B2CF9AE}" pid="6" name="UPMDocSecurityClassification">
    <vt:lpwstr>1;#Confidential|128e9f77-8ce1-413a-b28d-7e385da0bcc4</vt:lpwstr>
  </property>
  <property fmtid="{D5CDD505-2E9C-101B-9397-08002B2CF9AE}" pid="7" name="TaxCatchAll">
    <vt:lpwstr/>
  </property>
  <property fmtid="{D5CDD505-2E9C-101B-9397-08002B2CF9AE}" pid="8" name="UPMDocIntranetKeywords">
    <vt:lpwstr/>
  </property>
  <property fmtid="{D5CDD505-2E9C-101B-9397-08002B2CF9AE}" pid="9" name="UPMDocLocation">
    <vt:lpwstr/>
  </property>
  <property fmtid="{D5CDD505-2E9C-101B-9397-08002B2CF9AE}" pid="10" name="UPMDocUnit">
    <vt:lpwstr/>
  </property>
</Properties>
</file>